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6" r:id="rId2"/>
    <p:sldId id="272" r:id="rId3"/>
    <p:sldId id="266" r:id="rId4"/>
    <p:sldId id="267" r:id="rId5"/>
    <p:sldId id="268" r:id="rId6"/>
    <p:sldId id="269" r:id="rId7"/>
    <p:sldId id="270" r:id="rId8"/>
    <p:sldId id="271" r:id="rId9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FF"/>
    <a:srgbClr val="F772AA"/>
    <a:srgbClr val="7E5EF2"/>
    <a:srgbClr val="3A3A3A"/>
    <a:srgbClr val="FCCCE1"/>
    <a:srgbClr val="FBB3D2"/>
    <a:srgbClr val="BCFF79"/>
    <a:srgbClr val="80FF00"/>
    <a:srgbClr val="5E39AA"/>
    <a:srgbClr val="55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88471" autoAdjust="0"/>
  </p:normalViewPr>
  <p:slideViewPr>
    <p:cSldViewPr snapToGrid="0">
      <p:cViewPr>
        <p:scale>
          <a:sx n="66" d="100"/>
          <a:sy n="66" d="100"/>
        </p:scale>
        <p:origin x="3038" y="1632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4F1AE-8A4B-4DF5-A3CE-9632DE51491E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EA32C-F491-4774-BA04-9D77A418C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9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609268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45"/>
            <a:stretch/>
          </p:blipFill>
          <p:spPr>
            <a:xfrm>
              <a:off x="9525000" y="0"/>
              <a:ext cx="26670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92000" y="820800"/>
            <a:ext cx="9144000" cy="2073600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664400" y="2894400"/>
            <a:ext cx="4071600" cy="1170000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945C-D6AA-4A4B-97B9-E2B8B13FD2EC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840288-9268-5D6C-67C5-9A6DC5F22B88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5690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0FD2-A7EA-445A-99D6-2B5D57779817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57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F6853-DEBF-4B48-BD2F-F2C856298F33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F84FB5-9ACE-EF12-506D-06E2EEB4D572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61803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C70C-DB45-43B7-A937-29AC3B080398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437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1BAC-6284-4C8C-892D-349264ED50C6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287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0C18-96EC-4369-8E2A-8FFF56098375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30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7E78-D1C8-4C1F-9F2E-354963B82D64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38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66-0ED1-44AC-BF5C-3BE3094ECB7A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4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5600" y="1490400"/>
            <a:ext cx="10515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99D-1958-4CBE-856C-528F9F3D641C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45754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A23575-24F0-1BB6-22CD-BE01CDF17736}"/>
              </a:ext>
            </a:extLst>
          </p:cNvPr>
          <p:cNvSpPr/>
          <p:nvPr userDrawn="1"/>
        </p:nvSpPr>
        <p:spPr>
          <a:xfrm>
            <a:off x="494506" y="196851"/>
            <a:ext cx="687387" cy="687387"/>
          </a:xfrm>
          <a:prstGeom prst="ellipse">
            <a:avLst/>
          </a:prstGeom>
          <a:solidFill>
            <a:srgbClr val="5400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213F7-E148-F632-F8C0-D919F79F30CD}"/>
              </a:ext>
            </a:extLst>
          </p:cNvPr>
          <p:cNvSpPr txBox="1"/>
          <p:nvPr userDrawn="1"/>
        </p:nvSpPr>
        <p:spPr>
          <a:xfrm>
            <a:off x="289350" y="402045"/>
            <a:ext cx="1097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이티보드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5E7DB5-D6F3-4B00-C18C-5EB3C665A538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5753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46E7-32F7-4F04-BD7B-DC176E9D530C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490400"/>
            <a:ext cx="7207200" cy="4680000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859951E-9CB0-4548-FE6C-7B7DF3F0EE04}"/>
              </a:ext>
            </a:extLst>
          </p:cNvPr>
          <p:cNvSpPr/>
          <p:nvPr userDrawn="1"/>
        </p:nvSpPr>
        <p:spPr>
          <a:xfrm>
            <a:off x="494506" y="196851"/>
            <a:ext cx="687387" cy="687387"/>
          </a:xfrm>
          <a:prstGeom prst="ellipse">
            <a:avLst/>
          </a:prstGeom>
          <a:solidFill>
            <a:srgbClr val="5400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534FE-0DA1-D519-0EFA-D231C6C32F89}"/>
              </a:ext>
            </a:extLst>
          </p:cNvPr>
          <p:cNvSpPr txBox="1"/>
          <p:nvPr userDrawn="1"/>
        </p:nvSpPr>
        <p:spPr>
          <a:xfrm>
            <a:off x="289350" y="402045"/>
            <a:ext cx="1097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이티보드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120F9E-1AF3-98DF-AEA3-71A0676E6109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4763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텍스트,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3073-CE22-4FB5-8723-8316BB61671C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746738"/>
            <a:ext cx="10679112" cy="4453412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35600" y="1266825"/>
            <a:ext cx="10679111" cy="3857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7AF8058-B14B-266F-1E78-BEEFED3EB40D}"/>
              </a:ext>
            </a:extLst>
          </p:cNvPr>
          <p:cNvSpPr/>
          <p:nvPr userDrawn="1"/>
        </p:nvSpPr>
        <p:spPr>
          <a:xfrm>
            <a:off x="494506" y="196851"/>
            <a:ext cx="687387" cy="687387"/>
          </a:xfrm>
          <a:prstGeom prst="ellipse">
            <a:avLst/>
          </a:prstGeom>
          <a:solidFill>
            <a:srgbClr val="5400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F55E-0CCA-42BB-2924-85F394FBECF1}"/>
              </a:ext>
            </a:extLst>
          </p:cNvPr>
          <p:cNvSpPr txBox="1"/>
          <p:nvPr userDrawn="1"/>
        </p:nvSpPr>
        <p:spPr>
          <a:xfrm>
            <a:off x="289350" y="402045"/>
            <a:ext cx="1097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이티보드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AF1795-6043-F838-30FE-DD0566FA3904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2958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8C5B-BA31-48A5-90C4-4E574C2911D1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200" y="6512400"/>
            <a:ext cx="1800000" cy="320400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66A393-C227-B65F-83E7-758CDAF4B166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6103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CE04-7946-47C8-9856-AE7C29DD34C1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5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26C1C-03F5-4D75-AF7F-B8CA38A4DDDE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9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E162-9F2C-4857-A0C4-CE733F6333F2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7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B026-3B66-44EA-8911-279B3E8E8466}" type="datetime1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5256684" y="335540"/>
            <a:ext cx="6418089" cy="3473030"/>
          </a:xfrm>
        </p:spPr>
        <p:txBody>
          <a:bodyPr anchor="ctr">
            <a:no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4400" b="1" dirty="0" smtClean="0">
                <a:solidFill>
                  <a:srgbClr val="5400FF"/>
                </a:solidFill>
                <a:ea typeface="맑은 고딕" panose="020B0503020000020004" pitchFamily="50" charset="-127"/>
              </a:rPr>
              <a:t>스마트 스쿨 코딩 키트</a:t>
            </a:r>
            <a:r>
              <a:rPr lang="en-US" altLang="ko-KR" sz="4400" b="1" dirty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/>
            </a:r>
            <a:br>
              <a:rPr lang="en-US" altLang="ko-KR" sz="4400" b="1" dirty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</a:br>
            <a:r>
              <a:rPr lang="ko-KR" altLang="en-US" sz="4400" b="1" dirty="0" smtClean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>조립  </a:t>
            </a:r>
            <a:r>
              <a:rPr lang="en-US" altLang="ko-KR" sz="4400" b="1" dirty="0" smtClean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>v0.3</a:t>
            </a:r>
            <a:endParaRPr lang="ko-KR" altLang="en-US" sz="4400" b="1" dirty="0">
              <a:solidFill>
                <a:srgbClr val="154A7B"/>
              </a:solidFill>
              <a:ea typeface="맑은 고딕" panose="020B0503020000020004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부제목 6">
            <a:extLst>
              <a:ext uri="{FF2B5EF4-FFF2-40B4-BE49-F238E27FC236}">
                <a16:creationId xmlns:a16="http://schemas.microsoft.com/office/drawing/2014/main" id="{D27B47DC-2D3A-36CB-AEF3-5F2F991D3826}"/>
              </a:ext>
            </a:extLst>
          </p:cNvPr>
          <p:cNvSpPr txBox="1">
            <a:spLocks/>
          </p:cNvSpPr>
          <p:nvPr/>
        </p:nvSpPr>
        <p:spPr>
          <a:xfrm>
            <a:off x="7816800" y="3543099"/>
            <a:ext cx="4071600" cy="117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㈜한국공학기술연구원</a:t>
            </a:r>
            <a:endParaRPr lang="en-US" altLang="ko-KR" dirty="0"/>
          </a:p>
          <a:p>
            <a:r>
              <a:rPr lang="en-US" altLang="ko-KR" dirty="0" smtClean="0"/>
              <a:t>2024.07.25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405718" y="3307976"/>
            <a:ext cx="1010916" cy="0"/>
          </a:xfrm>
          <a:prstGeom prst="line">
            <a:avLst/>
          </a:prstGeom>
          <a:ln w="76200">
            <a:solidFill>
              <a:srgbClr val="F77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73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조립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913715" y="1479055"/>
            <a:ext cx="3214355" cy="2020604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CC396-BF74-63B2-2200-10C09015E79F}"/>
              </a:ext>
            </a:extLst>
          </p:cNvPr>
          <p:cNvSpPr/>
          <p:nvPr/>
        </p:nvSpPr>
        <p:spPr>
          <a:xfrm>
            <a:off x="895149" y="1479054"/>
            <a:ext cx="5405898" cy="4677257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23ED1F-0037-6372-D96E-F2B462C65A35}"/>
              </a:ext>
            </a:extLst>
          </p:cNvPr>
          <p:cNvSpPr txBox="1"/>
          <p:nvPr/>
        </p:nvSpPr>
        <p:spPr>
          <a:xfrm>
            <a:off x="1155445" y="1534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10" y="1959168"/>
            <a:ext cx="4294336" cy="384769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58748" y="1959168"/>
            <a:ext cx="2814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핀 연결</a:t>
            </a:r>
            <a:endParaRPr lang="en-US" altLang="ko-KR" dirty="0" smtClean="0"/>
          </a:p>
          <a:p>
            <a:r>
              <a:rPr lang="en-US" altLang="ko-KR" b="1" dirty="0" smtClean="0"/>
              <a:t>- A3: </a:t>
            </a:r>
            <a:r>
              <a:rPr lang="ko-KR" altLang="en-US" b="1" dirty="0" smtClean="0"/>
              <a:t>사운드 센서</a:t>
            </a:r>
            <a:endParaRPr lang="en-US" altLang="ko-KR" b="1" dirty="0" smtClean="0"/>
          </a:p>
          <a:p>
            <a:r>
              <a:rPr lang="en-US" altLang="ko-KR" b="1" dirty="0" smtClean="0"/>
              <a:t>- A4: </a:t>
            </a:r>
            <a:r>
              <a:rPr lang="ko-KR" altLang="en-US" b="1" dirty="0" smtClean="0"/>
              <a:t>미세먼지 센서</a:t>
            </a:r>
            <a:endParaRPr lang="en-US" altLang="ko-KR" b="1" dirty="0" smtClean="0"/>
          </a:p>
          <a:p>
            <a:r>
              <a:rPr lang="en-US" altLang="ko-KR" b="1" dirty="0" smtClean="0"/>
              <a:t>- D9: </a:t>
            </a:r>
            <a:r>
              <a:rPr lang="ko-KR" altLang="en-US" b="1" dirty="0" err="1" smtClean="0"/>
              <a:t>온습도</a:t>
            </a:r>
            <a:r>
              <a:rPr lang="ko-KR" altLang="en-US" b="1" dirty="0" smtClean="0"/>
              <a:t> 센서</a:t>
            </a:r>
            <a:endParaRPr lang="en-US" altLang="ko-KR" b="1" dirty="0" smtClean="0"/>
          </a:p>
          <a:p>
            <a:r>
              <a:rPr lang="en-US" altLang="ko-KR" b="1" dirty="0" smtClean="0"/>
              <a:t>- I2C: OLED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044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준비물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사운드 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5147" y="4037124"/>
            <a:ext cx="10232924" cy="2119187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445" y="4177598"/>
            <a:ext cx="346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사운드 센서 및 전용 케이블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CC396-BF74-63B2-2200-10C09015E79F}"/>
              </a:ext>
            </a:extLst>
          </p:cNvPr>
          <p:cNvSpPr/>
          <p:nvPr/>
        </p:nvSpPr>
        <p:spPr>
          <a:xfrm>
            <a:off x="895149" y="1479054"/>
            <a:ext cx="10232922" cy="2303569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AA9D6C-BD9A-651F-41DE-DEFECB73F044}"/>
              </a:ext>
            </a:extLst>
          </p:cNvPr>
          <p:cNvGrpSpPr/>
          <p:nvPr/>
        </p:nvGrpSpPr>
        <p:grpSpPr>
          <a:xfrm>
            <a:off x="1155445" y="1844880"/>
            <a:ext cx="2115314" cy="1884667"/>
            <a:chOff x="1155445" y="1844880"/>
            <a:chExt cx="2115314" cy="1884667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50CEB7B7-85A9-590B-EBF0-F9B03BC5751B}"/>
                </a:ext>
              </a:extLst>
            </p:cNvPr>
            <p:cNvSpPr txBox="1">
              <a:spLocks/>
            </p:cNvSpPr>
            <p:nvPr/>
          </p:nvSpPr>
          <p:spPr>
            <a:xfrm>
              <a:off x="1713528" y="3368698"/>
              <a:ext cx="999149" cy="36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717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lt"/>
                </a:rPr>
                <a:t>PC</a:t>
              </a:r>
              <a:endParaRPr lang="ko-KR" altLang="en-US" sz="1400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9DB24D-FE7D-9CED-51DA-ACFDB72A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445" y="1844880"/>
              <a:ext cx="2115314" cy="151069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F9FCEE-DBB0-A294-A3E7-FE7ADB6F9029}"/>
              </a:ext>
            </a:extLst>
          </p:cNvPr>
          <p:cNvGrpSpPr/>
          <p:nvPr/>
        </p:nvGrpSpPr>
        <p:grpSpPr>
          <a:xfrm>
            <a:off x="4162897" y="1885580"/>
            <a:ext cx="2691253" cy="1843967"/>
            <a:chOff x="3420461" y="1885580"/>
            <a:chExt cx="2691253" cy="1843967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1FC1503-1D61-6CF9-B94E-9C66353B8D04}"/>
                </a:ext>
              </a:extLst>
            </p:cNvPr>
            <p:cNvSpPr txBox="1">
              <a:spLocks/>
            </p:cNvSpPr>
            <p:nvPr/>
          </p:nvSpPr>
          <p:spPr>
            <a:xfrm>
              <a:off x="3420461" y="3368698"/>
              <a:ext cx="2691253" cy="36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717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lt"/>
                </a:rPr>
                <a:t>USB C</a:t>
              </a:r>
              <a:r>
                <a:rPr lang="ko-KR" altLang="en-US" sz="1400" dirty="0">
                  <a:solidFill>
                    <a:schemeClr val="tx1"/>
                  </a:solidFill>
                  <a:latin typeface="+mn-lt"/>
                </a:rPr>
                <a:t>타입 케이블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0C2B94-455A-D28F-11E4-DA1EF431E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969" y="1885580"/>
              <a:ext cx="2270236" cy="142929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85C31E8-C11C-FB57-FE00-8E9D9DA778DE}"/>
              </a:ext>
            </a:extLst>
          </p:cNvPr>
          <p:cNvGrpSpPr/>
          <p:nvPr/>
        </p:nvGrpSpPr>
        <p:grpSpPr>
          <a:xfrm>
            <a:off x="7956796" y="1861163"/>
            <a:ext cx="1908129" cy="1868384"/>
            <a:chOff x="6548043" y="1861163"/>
            <a:chExt cx="1908129" cy="1868384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462108E4-853B-30A7-BC14-5E083A7392CD}"/>
                </a:ext>
              </a:extLst>
            </p:cNvPr>
            <p:cNvSpPr txBox="1">
              <a:spLocks/>
            </p:cNvSpPr>
            <p:nvPr/>
          </p:nvSpPr>
          <p:spPr>
            <a:xfrm>
              <a:off x="7002533" y="3368698"/>
              <a:ext cx="999149" cy="3608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 err="1">
                  <a:latin typeface="+mn-lt"/>
                </a:rPr>
                <a:t>이티보드</a:t>
              </a:r>
              <a:endParaRPr lang="ko-KR" altLang="en-US" sz="1400" dirty="0">
                <a:latin typeface="+mn-lt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1249BA6-FC87-9D14-D226-544C037AF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043" y="1861163"/>
              <a:ext cx="1908129" cy="147812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23ED1F-0037-6372-D96E-F2B462C65A35}"/>
              </a:ext>
            </a:extLst>
          </p:cNvPr>
          <p:cNvSpPr txBox="1"/>
          <p:nvPr/>
        </p:nvSpPr>
        <p:spPr>
          <a:xfrm>
            <a:off x="1155445" y="1534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97" y="4546930"/>
            <a:ext cx="847010" cy="136462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987" y="4509691"/>
            <a:ext cx="1942578" cy="138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사운드 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924" y="2174642"/>
            <a:ext cx="3504019" cy="261697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839250" y="4944223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Female</a:t>
            </a:r>
          </a:p>
          <a:p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</a:rPr>
              <a:t>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r>
              <a:rPr lang="en-US" altLang="ko-KR" b="1" dirty="0" smtClean="0"/>
              <a:t>-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</a:rPr>
              <a:t>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검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9579428" y="4892809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핀 </a:t>
            </a:r>
            <a:r>
              <a:rPr lang="en-US" altLang="ko-KR" dirty="0"/>
              <a:t>Male – </a:t>
            </a:r>
            <a:r>
              <a:rPr lang="en-US" altLang="ko-KR" dirty="0" smtClean="0">
                <a:solidFill>
                  <a:srgbClr val="5400FF"/>
                </a:solidFill>
              </a:rPr>
              <a:t>A3</a:t>
            </a:r>
            <a:endParaRPr lang="en-US" altLang="ko-KR" dirty="0">
              <a:solidFill>
                <a:srgbClr val="5400FF"/>
              </a:solidFill>
            </a:endParaRPr>
          </a:p>
          <a:p>
            <a:r>
              <a:rPr lang="ko-KR" altLang="en-US" b="1" dirty="0" smtClean="0"/>
              <a:t>보  </a:t>
            </a:r>
            <a:r>
              <a:rPr lang="ko-KR" altLang="en-US" b="1" dirty="0" smtClean="0"/>
              <a:t>드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검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endParaRPr lang="en-US" altLang="ko-KR" b="1" dirty="0" smtClean="0"/>
          </a:p>
          <a:p>
            <a:r>
              <a:rPr lang="ko-KR" altLang="en-US" b="1" dirty="0" smtClean="0"/>
              <a:t>케이블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검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93" y="2164268"/>
            <a:ext cx="3617351" cy="26839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250" y="2164268"/>
            <a:ext cx="1470581" cy="2673783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0285512" y="3936181"/>
            <a:ext cx="249383" cy="249383"/>
          </a:xfrm>
          <a:prstGeom prst="ellipse">
            <a:avLst/>
          </a:prstGeom>
          <a:noFill/>
          <a:ln w="38100">
            <a:solidFill>
              <a:srgbClr val="5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2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준비물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미세먼지 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5147" y="4037124"/>
            <a:ext cx="10232924" cy="2119187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444" y="4177598"/>
            <a:ext cx="327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미센먼지</a:t>
            </a:r>
            <a:r>
              <a:rPr lang="ko-KR" altLang="en-US" dirty="0" smtClean="0"/>
              <a:t> 센서 및 전용 케이블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CC396-BF74-63B2-2200-10C09015E79F}"/>
              </a:ext>
            </a:extLst>
          </p:cNvPr>
          <p:cNvSpPr/>
          <p:nvPr/>
        </p:nvSpPr>
        <p:spPr>
          <a:xfrm>
            <a:off x="895149" y="1479054"/>
            <a:ext cx="10232922" cy="2303569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AA9D6C-BD9A-651F-41DE-DEFECB73F044}"/>
              </a:ext>
            </a:extLst>
          </p:cNvPr>
          <p:cNvGrpSpPr/>
          <p:nvPr/>
        </p:nvGrpSpPr>
        <p:grpSpPr>
          <a:xfrm>
            <a:off x="1155445" y="1844880"/>
            <a:ext cx="2115314" cy="1884667"/>
            <a:chOff x="1155445" y="1844880"/>
            <a:chExt cx="2115314" cy="1884667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50CEB7B7-85A9-590B-EBF0-F9B03BC5751B}"/>
                </a:ext>
              </a:extLst>
            </p:cNvPr>
            <p:cNvSpPr txBox="1">
              <a:spLocks/>
            </p:cNvSpPr>
            <p:nvPr/>
          </p:nvSpPr>
          <p:spPr>
            <a:xfrm>
              <a:off x="1713528" y="3368698"/>
              <a:ext cx="999149" cy="36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717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lt"/>
                </a:rPr>
                <a:t>PC</a:t>
              </a:r>
              <a:endParaRPr lang="ko-KR" altLang="en-US" sz="1400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9DB24D-FE7D-9CED-51DA-ACFDB72A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445" y="1844880"/>
              <a:ext cx="2115314" cy="151069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F9FCEE-DBB0-A294-A3E7-FE7ADB6F9029}"/>
              </a:ext>
            </a:extLst>
          </p:cNvPr>
          <p:cNvGrpSpPr/>
          <p:nvPr/>
        </p:nvGrpSpPr>
        <p:grpSpPr>
          <a:xfrm>
            <a:off x="4162897" y="1885580"/>
            <a:ext cx="2691253" cy="1843967"/>
            <a:chOff x="3420461" y="1885580"/>
            <a:chExt cx="2691253" cy="1843967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1FC1503-1D61-6CF9-B94E-9C66353B8D04}"/>
                </a:ext>
              </a:extLst>
            </p:cNvPr>
            <p:cNvSpPr txBox="1">
              <a:spLocks/>
            </p:cNvSpPr>
            <p:nvPr/>
          </p:nvSpPr>
          <p:spPr>
            <a:xfrm>
              <a:off x="3420461" y="3368698"/>
              <a:ext cx="2691253" cy="36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717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lt"/>
                </a:rPr>
                <a:t>USB C</a:t>
              </a:r>
              <a:r>
                <a:rPr lang="ko-KR" altLang="en-US" sz="1400" dirty="0">
                  <a:solidFill>
                    <a:schemeClr val="tx1"/>
                  </a:solidFill>
                  <a:latin typeface="+mn-lt"/>
                </a:rPr>
                <a:t>타입 케이블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0C2B94-455A-D28F-11E4-DA1EF431E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969" y="1885580"/>
              <a:ext cx="2270236" cy="142929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85C31E8-C11C-FB57-FE00-8E9D9DA778DE}"/>
              </a:ext>
            </a:extLst>
          </p:cNvPr>
          <p:cNvGrpSpPr/>
          <p:nvPr/>
        </p:nvGrpSpPr>
        <p:grpSpPr>
          <a:xfrm>
            <a:off x="7956796" y="1861163"/>
            <a:ext cx="1908129" cy="1868384"/>
            <a:chOff x="6548043" y="1861163"/>
            <a:chExt cx="1908129" cy="1868384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462108E4-853B-30A7-BC14-5E083A7392CD}"/>
                </a:ext>
              </a:extLst>
            </p:cNvPr>
            <p:cNvSpPr txBox="1">
              <a:spLocks/>
            </p:cNvSpPr>
            <p:nvPr/>
          </p:nvSpPr>
          <p:spPr>
            <a:xfrm>
              <a:off x="7002533" y="3368698"/>
              <a:ext cx="999149" cy="3608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 err="1">
                  <a:latin typeface="+mn-lt"/>
                </a:rPr>
                <a:t>이티보드</a:t>
              </a:r>
              <a:endParaRPr lang="ko-KR" altLang="en-US" sz="1400" dirty="0">
                <a:latin typeface="+mn-lt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1249BA6-FC87-9D14-D226-544C037AF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043" y="1861163"/>
              <a:ext cx="1908129" cy="147812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23ED1F-0037-6372-D96E-F2B462C65A35}"/>
              </a:ext>
            </a:extLst>
          </p:cNvPr>
          <p:cNvSpPr txBox="1"/>
          <p:nvPr/>
        </p:nvSpPr>
        <p:spPr>
          <a:xfrm>
            <a:off x="1155445" y="1534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610" y="4550491"/>
            <a:ext cx="1881522" cy="14324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711" y="4570765"/>
            <a:ext cx="1951946" cy="14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8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92" y="2116794"/>
            <a:ext cx="3534044" cy="2673710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미세먼지 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839250" y="4944223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Female</a:t>
            </a:r>
          </a:p>
          <a:p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검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9579428" y="4892809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Male – </a:t>
            </a:r>
            <a:r>
              <a:rPr lang="en-US" altLang="ko-KR" dirty="0" smtClean="0">
                <a:solidFill>
                  <a:srgbClr val="5400FF"/>
                </a:solidFill>
              </a:rPr>
              <a:t>A4</a:t>
            </a:r>
            <a:endParaRPr lang="en-US" altLang="ko-KR" dirty="0" smtClean="0">
              <a:solidFill>
                <a:srgbClr val="5400FF"/>
              </a:solidFill>
            </a:endParaRPr>
          </a:p>
          <a:p>
            <a:r>
              <a:rPr lang="ko-KR" altLang="en-US" b="1" dirty="0" smtClean="0"/>
              <a:t>보  드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검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endParaRPr lang="en-US" altLang="ko-KR" b="1" dirty="0" smtClean="0"/>
          </a:p>
          <a:p>
            <a:r>
              <a:rPr lang="ko-KR" altLang="en-US" b="1" dirty="0" smtClean="0"/>
              <a:t>케이블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검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10089569" y="3718462"/>
            <a:ext cx="249383" cy="249383"/>
          </a:xfrm>
          <a:prstGeom prst="ellipse">
            <a:avLst/>
          </a:prstGeom>
          <a:noFill/>
          <a:ln w="38100">
            <a:solidFill>
              <a:srgbClr val="5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6" y="2174642"/>
            <a:ext cx="4301752" cy="32143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748" y="2116794"/>
            <a:ext cx="2892544" cy="21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온습도</a:t>
            </a:r>
            <a:r>
              <a:rPr lang="ko-KR" altLang="en-US" dirty="0" smtClean="0"/>
              <a:t> 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54" y="2090055"/>
            <a:ext cx="6963886" cy="37038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1854" y="1439019"/>
            <a:ext cx="510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http://et.ketri.re.kr/learning/arduino_level2.html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754910" y="2090055"/>
            <a:ext cx="2979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주의</a:t>
            </a:r>
            <a:endParaRPr lang="en-US" altLang="ko-KR" dirty="0" smtClean="0"/>
          </a:p>
          <a:p>
            <a:r>
              <a:rPr lang="ko-KR" altLang="en-US" b="1" dirty="0" smtClean="0"/>
              <a:t>이 예제는 </a:t>
            </a:r>
            <a:r>
              <a:rPr lang="en-US" altLang="ko-KR" b="1" dirty="0" smtClean="0">
                <a:solidFill>
                  <a:srgbClr val="5400FF"/>
                </a:solidFill>
              </a:rPr>
              <a:t>D2</a:t>
            </a:r>
            <a:r>
              <a:rPr lang="ko-KR" altLang="en-US" b="1" dirty="0" smtClean="0"/>
              <a:t>지만</a:t>
            </a:r>
            <a:endParaRPr lang="en-US" altLang="ko-KR" b="1" dirty="0" smtClean="0"/>
          </a:p>
          <a:p>
            <a:r>
              <a:rPr lang="ko-KR" altLang="en-US" b="1" dirty="0" smtClean="0"/>
              <a:t>스마트 스쿨은 </a:t>
            </a:r>
            <a:r>
              <a:rPr lang="en-US" altLang="ko-KR" b="1" dirty="0" smtClean="0">
                <a:solidFill>
                  <a:srgbClr val="FF0000"/>
                </a:solidFill>
              </a:rPr>
              <a:t>D9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76897" y="3886200"/>
            <a:ext cx="1676400" cy="843643"/>
          </a:xfrm>
          <a:prstGeom prst="rect">
            <a:avLst/>
          </a:prstGeom>
          <a:noFill/>
          <a:ln w="38100">
            <a:solidFill>
              <a:srgbClr val="5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81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 – OLED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31854" y="1439019"/>
            <a:ext cx="510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http://et.ketri.re.kr/learning/arduino_level2.html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754910" y="2090055"/>
            <a:ext cx="2979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주의</a:t>
            </a:r>
            <a:endParaRPr lang="en-US" altLang="ko-KR" dirty="0" smtClean="0"/>
          </a:p>
          <a:p>
            <a:r>
              <a:rPr lang="en-US" altLang="ko-KR" b="1" dirty="0" smtClean="0">
                <a:solidFill>
                  <a:srgbClr val="5400FF"/>
                </a:solidFill>
              </a:rPr>
              <a:t>OLED </a:t>
            </a:r>
            <a:r>
              <a:rPr lang="ko-KR" altLang="en-US" b="1" dirty="0" smtClean="0">
                <a:solidFill>
                  <a:srgbClr val="5400FF"/>
                </a:solidFill>
              </a:rPr>
              <a:t>전용</a:t>
            </a:r>
            <a:r>
              <a:rPr lang="ko-KR" altLang="en-US" b="1" dirty="0" smtClean="0"/>
              <a:t> 케이블을 사용하세요</a:t>
            </a:r>
            <a:r>
              <a:rPr lang="en-US" altLang="ko-KR" b="1" dirty="0" smtClean="0"/>
              <a:t>.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스마트 화분에 있는 것을 임시로 사용 부탁드립니다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4" y="1949584"/>
            <a:ext cx="7141028" cy="379367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921325" y="4289960"/>
            <a:ext cx="1280559" cy="1280559"/>
          </a:xfrm>
          <a:prstGeom prst="ellipse">
            <a:avLst/>
          </a:prstGeom>
          <a:noFill/>
          <a:ln w="38100">
            <a:solidFill>
              <a:srgbClr val="5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99314" y="3886200"/>
            <a:ext cx="1676400" cy="843643"/>
          </a:xfrm>
          <a:prstGeom prst="rect">
            <a:avLst/>
          </a:prstGeom>
          <a:noFill/>
          <a:ln w="38100">
            <a:solidFill>
              <a:srgbClr val="5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33443"/>
      </p:ext>
    </p:extLst>
  </p:cSld>
  <p:clrMapOvr>
    <a:masterClrMapping/>
  </p:clrMapOvr>
</p:sld>
</file>

<file path=ppt/theme/theme1.xml><?xml version="1.0" encoding="utf-8"?>
<a:theme xmlns:a="http://schemas.openxmlformats.org/drawingml/2006/main" name="F211206_ET보드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211206_ET보드 테마" id="{E52ED2D1-5BCA-4FB1-831C-6461187F7612}" vid="{D75C6210-7648-4684-B4EB-3E235D3368C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3973</TotalTime>
  <Words>200</Words>
  <Application>Microsoft Office PowerPoint</Application>
  <PresentationFormat>와이드스크린</PresentationFormat>
  <Paragraphs>59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KoPubWorld돋움체_Pro Bold</vt:lpstr>
      <vt:lpstr>맑은 고딕</vt:lpstr>
      <vt:lpstr>Arial</vt:lpstr>
      <vt:lpstr>F211206_ET보드 테마</vt:lpstr>
      <vt:lpstr>스마트 스쿨 코딩 키트 조립  v0.3</vt:lpstr>
      <vt:lpstr>전체 조립</vt:lpstr>
      <vt:lpstr>준비물 – 사운드 센서</vt:lpstr>
      <vt:lpstr>연결 – 사운드 센서</vt:lpstr>
      <vt:lpstr>준비물 – 미세먼지 센서</vt:lpstr>
      <vt:lpstr>연결 – 미세먼지 센서</vt:lpstr>
      <vt:lpstr>참고 – 온습도 센서</vt:lpstr>
      <vt:lpstr>참고 – OLED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ketri</dc:creator>
  <cp:lastModifiedBy>mrbr</cp:lastModifiedBy>
  <cp:revision>590</cp:revision>
  <cp:lastPrinted>2024-04-05T01:12:14Z</cp:lastPrinted>
  <dcterms:created xsi:type="dcterms:W3CDTF">2022-01-06T02:23:12Z</dcterms:created>
  <dcterms:modified xsi:type="dcterms:W3CDTF">2024-07-25T08:57:15Z</dcterms:modified>
</cp:coreProperties>
</file>